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70" r:id="rId12"/>
    <p:sldId id="268" r:id="rId13"/>
    <p:sldId id="264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Waters" userId="669facab5f786866" providerId="LiveId" clId="{9C64AB4C-7EF7-4724-BBF6-76A6ABE5DBC5}"/>
    <pc:docChg chg="modSld">
      <pc:chgData name="Tom Waters" userId="669facab5f786866" providerId="LiveId" clId="{9C64AB4C-7EF7-4724-BBF6-76A6ABE5DBC5}" dt="2025-08-30T21:38:12.869" v="11" actId="114"/>
      <pc:docMkLst>
        <pc:docMk/>
      </pc:docMkLst>
      <pc:sldChg chg="modSp mod">
        <pc:chgData name="Tom Waters" userId="669facab5f786866" providerId="LiveId" clId="{9C64AB4C-7EF7-4724-BBF6-76A6ABE5DBC5}" dt="2025-08-30T21:38:12.869" v="11" actId="114"/>
        <pc:sldMkLst>
          <pc:docMk/>
          <pc:sldMk cId="0" sldId="257"/>
        </pc:sldMkLst>
        <pc:spChg chg="mod">
          <ac:chgData name="Tom Waters" userId="669facab5f786866" providerId="LiveId" clId="{9C64AB4C-7EF7-4724-BBF6-76A6ABE5DBC5}" dt="2025-08-30T21:38:12.869" v="11" actId="114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Tom Waters" userId="669facab5f786866" providerId="LiveId" clId="{9C64AB4C-7EF7-4724-BBF6-76A6ABE5DBC5}" dt="2025-08-30T18:18:22.655" v="3" actId="114"/>
        <pc:sldMkLst>
          <pc:docMk/>
          <pc:sldMk cId="0" sldId="268"/>
        </pc:sldMkLst>
        <pc:spChg chg="mod">
          <ac:chgData name="Tom Waters" userId="669facab5f786866" providerId="LiveId" clId="{9C64AB4C-7EF7-4724-BBF6-76A6ABE5DBC5}" dt="2025-08-30T18:18:22.655" v="3" actId="114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Tom Waters" userId="669facab5f786866" providerId="LiveId" clId="{9C64AB4C-7EF7-4724-BBF6-76A6ABE5DBC5}" dt="2025-08-30T18:18:47.993" v="6" actId="114"/>
        <pc:sldMkLst>
          <pc:docMk/>
          <pc:sldMk cId="0" sldId="269"/>
        </pc:sldMkLst>
        <pc:spChg chg="mod">
          <ac:chgData name="Tom Waters" userId="669facab5f786866" providerId="LiveId" clId="{9C64AB4C-7EF7-4724-BBF6-76A6ABE5DBC5}" dt="2025-08-30T18:18:47.993" v="6" actId="114"/>
          <ac:spMkLst>
            <pc:docMk/>
            <pc:sldMk cId="0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9A699-B0AD-4BB7-814C-6977844B55B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F12B92-964E-4135-88F5-C3F6B29BF1C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Hybridizing MDBs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953" y="0"/>
            <a:ext cx="7854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63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649" y="0"/>
            <a:ext cx="7428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Nature of Amphidiploids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SDBs and most MDBs are amphidiploids, with two sets of TB chromosomes and two sets of </a:t>
            </a:r>
            <a:r>
              <a:rPr lang="en-US" i="1" dirty="0"/>
              <a:t>pumila</a:t>
            </a:r>
            <a:r>
              <a:rPr lang="en-US" dirty="0"/>
              <a:t> chromosomes.</a:t>
            </a:r>
          </a:p>
          <a:p>
            <a:r>
              <a:rPr lang="en-US" dirty="0"/>
              <a:t>4 chromosomes are homologous enough to pair.  This should allow for genes for </a:t>
            </a:r>
            <a:r>
              <a:rPr lang="en-US" i="1" dirty="0"/>
              <a:t>pumila</a:t>
            </a:r>
            <a:r>
              <a:rPr lang="en-US" dirty="0"/>
              <a:t> to end up on TB chromosomes and vice versa.</a:t>
            </a:r>
          </a:p>
          <a:p>
            <a:r>
              <a:rPr lang="en-US" dirty="0"/>
              <a:t>(Searing Embers X Debonair Bear) segregated both tall SDBs and 4-5” MDBs.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8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02" y="0"/>
            <a:ext cx="80163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8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039" y="0"/>
            <a:ext cx="67579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72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678" y="0"/>
            <a:ext cx="67526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61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830" y="0"/>
            <a:ext cx="71483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Hager MDBs from (tet MTB X </a:t>
            </a:r>
            <a:r>
              <a:rPr lang="en-US" i="1" dirty="0"/>
              <a:t>pumila</a:t>
            </a:r>
            <a:r>
              <a:rPr lang="en-US" dirty="0"/>
              <a:t>) crosses with those derived from short SDB breeding is leading to MDBs with improved form and exciting colors.</a:t>
            </a:r>
          </a:p>
          <a:p>
            <a:r>
              <a:rPr lang="en-US" dirty="0"/>
              <a:t>Because of their fertility, line breeding and outcrosses may be used to refine and embellish these flowers.</a:t>
            </a:r>
          </a:p>
          <a:p>
            <a:r>
              <a:rPr lang="en-US" dirty="0"/>
              <a:t>Some evidence is shown for crossing over between TB and </a:t>
            </a:r>
            <a:r>
              <a:rPr lang="en-US" i="1" dirty="0"/>
              <a:t>pumila</a:t>
            </a:r>
            <a:r>
              <a:rPr lang="en-US" dirty="0"/>
              <a:t> crosses. Those TB chromosomes  with </a:t>
            </a:r>
            <a:r>
              <a:rPr lang="en-US" i="1" dirty="0"/>
              <a:t>pumila</a:t>
            </a:r>
            <a:r>
              <a:rPr lang="en-US" dirty="0"/>
              <a:t> genes may be especially useful in producing MDBs.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Homage to Ben Hager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 realized that the SDB X </a:t>
            </a:r>
            <a:r>
              <a:rPr lang="en-US" i="1" dirty="0"/>
              <a:t>pumila</a:t>
            </a:r>
            <a:r>
              <a:rPr lang="en-US" dirty="0"/>
              <a:t> MDBs were nearly sterile dead ends so wanted to create a stable 40 chromosome line.</a:t>
            </a:r>
          </a:p>
          <a:p>
            <a:r>
              <a:rPr lang="en-US" dirty="0"/>
              <a:t>Crossing tet MTBs with </a:t>
            </a:r>
            <a:r>
              <a:rPr lang="en-US" i="1" dirty="0"/>
              <a:t>pumila</a:t>
            </a:r>
            <a:r>
              <a:rPr lang="en-US" dirty="0"/>
              <a:t> gave fertile MDBs.</a:t>
            </a:r>
          </a:p>
          <a:p>
            <a:r>
              <a:rPr lang="en-US" dirty="0"/>
              <a:t>These hybrids had dwarfing influences from </a:t>
            </a:r>
            <a:r>
              <a:rPr lang="en-US" i="1" dirty="0"/>
              <a:t>pumila,</a:t>
            </a:r>
            <a:r>
              <a:rPr lang="en-US" dirty="0"/>
              <a:t> </a:t>
            </a:r>
            <a:r>
              <a:rPr lang="en-US" i="1" dirty="0"/>
              <a:t>aphylla</a:t>
            </a:r>
            <a:r>
              <a:rPr lang="en-US" dirty="0"/>
              <a:t> and the BBs that contained </a:t>
            </a:r>
            <a:r>
              <a:rPr lang="en-US" i="1" dirty="0"/>
              <a:t>variegata</a:t>
            </a:r>
            <a:r>
              <a:rPr lang="en-US" dirty="0"/>
              <a:t> blood.</a:t>
            </a:r>
          </a:p>
          <a:p>
            <a:r>
              <a:rPr lang="en-US" dirty="0"/>
              <a:t>Crossing these Hager MDBs with those that are fallouts from the SDB lines allows full segregation of characters and allows improvements from SDB breeding to be incorporated into the MDBs.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Vaughn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Hager line MDBs with best of the SDB fallouts and then line and cross breed these.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 08-007 Kung Fu P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232" y="0"/>
            <a:ext cx="66115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 08-008 Little Jack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17" y="0"/>
            <a:ext cx="73467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 01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57" y="0"/>
            <a:ext cx="81304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9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3864" y="0"/>
            <a:ext cx="6576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324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" y="0"/>
            <a:ext cx="7628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(Twinkle Little Star X </a:t>
            </a:r>
            <a:r>
              <a:rPr lang="en-US" dirty="0" err="1"/>
              <a:t>Ribbit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100 seedlings of listed cross and reciprocal.</a:t>
            </a:r>
          </a:p>
          <a:p>
            <a:endParaRPr lang="en-US" dirty="0"/>
          </a:p>
          <a:p>
            <a:r>
              <a:rPr lang="en-US" dirty="0"/>
              <a:t>Random mating of F1 seedlings resulted </a:t>
            </a:r>
            <a:r>
              <a:rPr lang="en-US"/>
              <a:t>in very large </a:t>
            </a:r>
            <a:r>
              <a:rPr lang="en-US" dirty="0"/>
              <a:t>variety of sizes, colors and patterns.</a:t>
            </a:r>
          </a:p>
          <a:p>
            <a:endParaRPr lang="en-US" dirty="0"/>
          </a:p>
          <a:p>
            <a:r>
              <a:rPr lang="en-US" dirty="0"/>
              <a:t>Several F1’s are selected for introduction!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16239</TotalTime>
  <Words>288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Flow</vt:lpstr>
      <vt:lpstr>Hybridizing MDBs</vt:lpstr>
      <vt:lpstr>Homage to Ben Hager</vt:lpstr>
      <vt:lpstr>Vaughn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(Twinkle Little Star X Ribbit)</vt:lpstr>
      <vt:lpstr>PowerPoint Presentation</vt:lpstr>
      <vt:lpstr>PowerPoint Presentation</vt:lpstr>
      <vt:lpstr>Nature of Amphidiploids</vt:lpstr>
      <vt:lpstr>PowerPoint Presentation</vt:lpstr>
      <vt:lpstr>PowerPoint Presentation</vt:lpstr>
      <vt:lpstr>PowerPoint Presentation</vt:lpstr>
      <vt:lpstr>PowerPoint Presentation</vt:lpstr>
      <vt:lpstr>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Hybridizing MDBs</dc:title>
  <dc:creator>Windows User</dc:creator>
  <cp:lastModifiedBy>Tom Waters</cp:lastModifiedBy>
  <cp:revision>3</cp:revision>
  <dcterms:created xsi:type="dcterms:W3CDTF">2025-08-25T21:12:09Z</dcterms:created>
  <dcterms:modified xsi:type="dcterms:W3CDTF">2025-09-06T21:23:22Z</dcterms:modified>
</cp:coreProperties>
</file>